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63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4" r:id="rId40"/>
    <p:sldId id="365" r:id="rId41"/>
    <p:sldId id="366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404" r:id="rId60"/>
    <p:sldId id="405" r:id="rId61"/>
    <p:sldId id="406" r:id="rId62"/>
    <p:sldId id="407" r:id="rId63"/>
    <p:sldId id="408" r:id="rId64"/>
    <p:sldId id="409" r:id="rId65"/>
    <p:sldId id="410" r:id="rId66"/>
    <p:sldId id="411" r:id="rId67"/>
    <p:sldId id="412" r:id="rId68"/>
    <p:sldId id="413" r:id="rId69"/>
    <p:sldId id="414" r:id="rId70"/>
    <p:sldId id="415" r:id="rId71"/>
    <p:sldId id="416" r:id="rId72"/>
    <p:sldId id="417" r:id="rId7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14145"/>
            <a:ext cx="115728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" y="2090420"/>
            <a:ext cx="99345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27876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" y="2163445"/>
            <a:ext cx="101060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21634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980" y="36283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28420"/>
            <a:ext cx="1154430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2030" y="4592955"/>
            <a:ext cx="12560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372235"/>
            <a:ext cx="1155382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115" y="2154555"/>
            <a:ext cx="13690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88155" y="3023870"/>
            <a:ext cx="216344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3740" y="3937635"/>
            <a:ext cx="2673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2695" y="4827270"/>
            <a:ext cx="21443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65" y="1609090"/>
            <a:ext cx="115157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2071370"/>
            <a:ext cx="115538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042795"/>
            <a:ext cx="115157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42820"/>
            <a:ext cx="1154430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671320"/>
            <a:ext cx="1151572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525" y="24187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522730"/>
            <a:ext cx="115347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575" y="44411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09700"/>
            <a:ext cx="1153477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35217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99845"/>
            <a:ext cx="11449050" cy="54571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1200"/>
            <a:ext cx="1141095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19812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657350"/>
            <a:ext cx="115347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733550"/>
            <a:ext cx="115538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676400"/>
            <a:ext cx="115157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728470"/>
            <a:ext cx="1155382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24091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95450"/>
            <a:ext cx="1114425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17767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15" y="1676400"/>
            <a:ext cx="112490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17856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0650"/>
            <a:ext cx="115252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13906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" y="1642745"/>
            <a:ext cx="103441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7291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" y="1407795"/>
            <a:ext cx="982980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2635" y="27120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781175"/>
            <a:ext cx="11668125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09775"/>
            <a:ext cx="114681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61795"/>
            <a:ext cx="114871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2423795"/>
            <a:ext cx="1149667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747520"/>
            <a:ext cx="1149667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95" y="2057400"/>
            <a:ext cx="113823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535" y="28155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52625"/>
            <a:ext cx="1152525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21355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15" y="2248535"/>
            <a:ext cx="883920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7470"/>
            <a:ext cx="1158240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42430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28420"/>
            <a:ext cx="1150620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13284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2004695"/>
            <a:ext cx="10525125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000" y="19088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34023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1709420"/>
            <a:ext cx="117729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7291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91285"/>
            <a:ext cx="115824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30140" y="42811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2028825"/>
            <a:ext cx="115919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9435" y="26746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76400"/>
            <a:ext cx="1150620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8055" y="14554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04300" y="37426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2438400"/>
            <a:ext cx="11610975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4530" y="369506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1695450"/>
            <a:ext cx="68484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76400"/>
            <a:ext cx="115538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99895"/>
            <a:ext cx="115633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971675"/>
            <a:ext cx="115538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704975"/>
            <a:ext cx="115347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23745"/>
            <a:ext cx="1156335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71320"/>
            <a:ext cx="116395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2366645"/>
            <a:ext cx="11496675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23666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920" y="31794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595" y="38677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685925"/>
            <a:ext cx="1061085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7291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150" y="24472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31845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70" y="38931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070" y="46964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" y="1657350"/>
            <a:ext cx="1108710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7291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220" y="31178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270" y="39966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70" y="46488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2033270"/>
            <a:ext cx="115538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20332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605" y="28651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36112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43075"/>
            <a:ext cx="115252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76400"/>
            <a:ext cx="1163955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6700" y="3023235"/>
            <a:ext cx="16243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065" y="3750945"/>
            <a:ext cx="16243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2425" y="4478655"/>
            <a:ext cx="13125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09775"/>
            <a:ext cx="116014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25390" y="1880235"/>
            <a:ext cx="11512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84790" y="1889760"/>
            <a:ext cx="11512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505585"/>
            <a:ext cx="1153477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58185" y="2050415"/>
            <a:ext cx="118999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92675" y="2778125"/>
            <a:ext cx="118999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870" y="3505835"/>
            <a:ext cx="19456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980" y="4261485"/>
            <a:ext cx="185039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9290" y="5017770"/>
            <a:ext cx="181419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358265"/>
            <a:ext cx="1157287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355" y="3751580"/>
            <a:ext cx="10763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06190" y="4535805"/>
            <a:ext cx="10763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" y="1609725"/>
            <a:ext cx="97821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060" y="38366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899920"/>
            <a:ext cx="11591925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70245" y="17106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9055" y="3383280"/>
            <a:ext cx="859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76475"/>
            <a:ext cx="11506200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1875" y="2107565"/>
            <a:ext cx="1010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466850"/>
            <a:ext cx="11496675" cy="392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66210" y="3872230"/>
            <a:ext cx="78771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100" y="4697095"/>
            <a:ext cx="78771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80820"/>
            <a:ext cx="1155382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2106930"/>
            <a:ext cx="12712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200" y="3004820"/>
            <a:ext cx="110350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800" y="3808730"/>
            <a:ext cx="21983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476375"/>
            <a:ext cx="1161097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2130" y="2145030"/>
            <a:ext cx="10196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455" y="2976245"/>
            <a:ext cx="10196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4820" y="3817620"/>
            <a:ext cx="62744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4639945"/>
            <a:ext cx="5243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6685"/>
            <a:ext cx="116014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3750945"/>
            <a:ext cx="1110615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190" y="6148070"/>
            <a:ext cx="2667000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60975" y="2919730"/>
            <a:ext cx="66357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770" y="3642995"/>
            <a:ext cx="11069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405" y="4455795"/>
            <a:ext cx="11069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0575" y="5297170"/>
            <a:ext cx="1543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847850"/>
            <a:ext cx="115728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90650"/>
            <a:ext cx="1154430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31290"/>
            <a:ext cx="11572875" cy="5063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706245"/>
            <a:ext cx="105346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2127885"/>
            <a:ext cx="1052512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26739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400810"/>
            <a:ext cx="1151572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820" y="2011680"/>
            <a:ext cx="11515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7820" y="2787015"/>
            <a:ext cx="11515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8455" y="3533775"/>
            <a:ext cx="11515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455" y="4299585"/>
            <a:ext cx="11515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840" y="5046345"/>
            <a:ext cx="11515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053"/>
          <a:stretch/>
        </p:blipFill>
        <p:spPr>
          <a:xfrm>
            <a:off x="356870" y="1988840"/>
            <a:ext cx="11477625" cy="30067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870" y="2040255"/>
            <a:ext cx="11577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6870" y="2777490"/>
            <a:ext cx="11577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870" y="3542665"/>
            <a:ext cx="11577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870" y="4318000"/>
            <a:ext cx="11577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40"/>
          <a:stretch/>
        </p:blipFill>
        <p:spPr>
          <a:xfrm>
            <a:off x="347345" y="1628800"/>
            <a:ext cx="11496675" cy="37001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" y="1682750"/>
            <a:ext cx="11690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750" y="2447925"/>
            <a:ext cx="11690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750" y="3157220"/>
            <a:ext cx="11690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" y="1447800"/>
            <a:ext cx="1159383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8495" y="42716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2109470"/>
            <a:ext cx="1008697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21094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34798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